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71" r:id="rId4"/>
    <p:sldId id="257" r:id="rId5"/>
    <p:sldId id="259" r:id="rId6"/>
    <p:sldId id="260" r:id="rId7"/>
    <p:sldId id="268" r:id="rId8"/>
    <p:sldId id="267" r:id="rId9"/>
    <p:sldId id="265" r:id="rId10"/>
    <p:sldId id="274" r:id="rId11"/>
    <p:sldId id="275" r:id="rId12"/>
    <p:sldId id="281" r:id="rId13"/>
    <p:sldId id="280" r:id="rId14"/>
    <p:sldId id="279" r:id="rId15"/>
    <p:sldId id="283" r:id="rId16"/>
    <p:sldId id="282" r:id="rId1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824" autoAdjust="0"/>
    <p:restoredTop sz="46057" autoAdjust="0"/>
  </p:normalViewPr>
  <p:slideViewPr>
    <p:cSldViewPr>
      <p:cViewPr varScale="1">
        <p:scale>
          <a:sx n="31" d="100"/>
          <a:sy n="31" d="100"/>
        </p:scale>
        <p:origin x="-23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25/05/2016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p:transition spd="slow" advClick="0" advTm="2000">
    <p:zoom dir="in"/>
    <p:sndAc>
      <p:stSnd>
        <p:snd r:embed="rId1" name="chimes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25/05/2016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p:transition spd="slow" advClick="0" advTm="2000">
    <p:zoom dir="in"/>
    <p:sndAc>
      <p:stSnd>
        <p:snd r:embed="rId1" name="chimes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25/05/2016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p:transition spd="slow" advClick="0" advTm="2000">
    <p:zoom dir="in"/>
    <p:sndAc>
      <p:stSnd>
        <p:snd r:embed="rId1" name="chimes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25/05/2016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p:transition spd="slow" advClick="0" advTm="2000">
    <p:zoom dir="in"/>
    <p:sndAc>
      <p:stSnd>
        <p:snd r:embed="rId1" name="chimes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25/05/2016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p:transition spd="slow" advClick="0" advTm="2000">
    <p:zoom dir="in"/>
    <p:sndAc>
      <p:stSnd>
        <p:snd r:embed="rId1" name="chimes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25/05/2016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p:transition spd="slow" advClick="0" advTm="2000">
    <p:zoom dir="in"/>
    <p:sndAc>
      <p:stSnd>
        <p:snd r:embed="rId1" name="chimes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25/05/2016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p:transition spd="slow" advClick="0" advTm="2000">
    <p:zoom dir="in"/>
    <p:sndAc>
      <p:stSnd>
        <p:snd r:embed="rId1" name="chimes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25/05/2016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p:transition spd="slow" advClick="0" advTm="2000">
    <p:zoom dir="in"/>
    <p:sndAc>
      <p:stSnd>
        <p:snd r:embed="rId1" name="chimes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25/05/2016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p:transition spd="slow" advClick="0" advTm="2000">
    <p:zoom dir="in"/>
    <p:sndAc>
      <p:stSnd>
        <p:snd r:embed="rId1" name="chimes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25/05/2016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p:transition spd="slow" advClick="0" advTm="2000">
    <p:zoom dir="in"/>
    <p:sndAc>
      <p:stSnd>
        <p:snd r:embed="rId1" name="chimes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25/05/2016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p:transition spd="slow" advClick="0" advTm="2000">
    <p:zoom dir="in"/>
    <p:sndAc>
      <p:stSnd>
        <p:snd r:embed="rId1" name="chimes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25/05/2016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2000">
    <p:zoom dir="in"/>
    <p:sndAc>
      <p:stSnd>
        <p:snd r:embed="rId13" name="chimes.wav" builtIn="1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9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00232" y="214290"/>
            <a:ext cx="5486400" cy="56673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fr-FR" sz="4000" dirty="0" smtClean="0"/>
              <a:t>	 </a:t>
            </a:r>
            <a:r>
              <a:rPr lang="fr-FR" sz="3200" dirty="0" smtClean="0"/>
              <a:t>Mon Club D’été      </a:t>
            </a:r>
            <a:endParaRPr lang="fr-FR" sz="3200" dirty="0"/>
          </a:p>
        </p:txBody>
      </p:sp>
      <p:pic>
        <p:nvPicPr>
          <p:cNvPr id="5" name="Espace réservé pour une image  4" descr="egnaaeclcqiy.pn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9914" b="9914"/>
          <a:stretch>
            <a:fillRect/>
          </a:stretch>
        </p:blipFill>
        <p:spPr>
          <a:xfrm>
            <a:off x="857224" y="1000108"/>
            <a:ext cx="7858180" cy="4829180"/>
          </a:xfrm>
        </p:spPr>
      </p:pic>
    </p:spTree>
  </p:cSld>
  <p:clrMapOvr>
    <a:masterClrMapping/>
  </p:clrMapOvr>
  <p:transition spd="slow" advClick="0" advTm="1000">
    <p:zoom/>
    <p:sndAc>
      <p:stSnd>
        <p:snd r:embed="rId2" name="push.wav" builtIn="1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ROXY INFO\Pictures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672927"/>
            <a:ext cx="4786314" cy="3185074"/>
          </a:xfrm>
          <a:prstGeom prst="rect">
            <a:avLst/>
          </a:prstGeom>
          <a:noFill/>
        </p:spPr>
      </p:pic>
      <p:pic>
        <p:nvPicPr>
          <p:cNvPr id="2051" name="Picture 3" descr="C:\Users\PROXY INFO\Pictures\images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2229" y="2714620"/>
            <a:ext cx="4291772" cy="4143380"/>
          </a:xfrm>
          <a:prstGeom prst="rect">
            <a:avLst/>
          </a:prstGeom>
          <a:noFill/>
        </p:spPr>
      </p:pic>
      <p:pic>
        <p:nvPicPr>
          <p:cNvPr id="2052" name="Picture 4" descr="C:\Users\PROXY INFO\Pictures\téléchargement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14290"/>
            <a:ext cx="4643438" cy="3406934"/>
          </a:xfrm>
          <a:prstGeom prst="rect">
            <a:avLst/>
          </a:prstGeom>
          <a:noFill/>
        </p:spPr>
      </p:pic>
      <p:pic>
        <p:nvPicPr>
          <p:cNvPr id="2053" name="Picture 5" descr="C:\Users\PROXY INFO\Pictures\téléchargement (1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86314" y="214290"/>
            <a:ext cx="4357686" cy="2357454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 rot="19657592">
            <a:off x="1213983" y="2943969"/>
            <a:ext cx="631160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fr-FR" sz="72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Mon entourage </a:t>
            </a:r>
            <a:endParaRPr lang="fr-FR" sz="7200" b="1" cap="none" spc="0" dirty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</p:spTree>
  </p:cSld>
  <p:clrMapOvr>
    <a:masterClrMapping/>
  </p:clrMapOvr>
  <p:transition spd="slow" advClick="0" advTm="4000">
    <p:zoom dir="in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ROXY INFO\Pictures\téléchargement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357430"/>
            <a:ext cx="4769395" cy="3071809"/>
          </a:xfrm>
          <a:prstGeom prst="rect">
            <a:avLst/>
          </a:prstGeom>
          <a:noFill/>
        </p:spPr>
      </p:pic>
      <p:pic>
        <p:nvPicPr>
          <p:cNvPr id="3075" name="Picture 3" descr="C:\Users\PROXY INFO\Pictures\11588235-vector-illustration-of-a-family-with-symbols-of-man-woman-and-a-child-Stock-Vecto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2714620"/>
            <a:ext cx="4214810" cy="4143380"/>
          </a:xfrm>
          <a:prstGeom prst="rect">
            <a:avLst/>
          </a:prstGeom>
          <a:noFill/>
        </p:spPr>
      </p:pic>
      <p:pic>
        <p:nvPicPr>
          <p:cNvPr id="3076" name="Picture 4" descr="C:\Users\PROXY INFO\Pictures\business-card-templates-b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42852"/>
            <a:ext cx="5500694" cy="3357586"/>
          </a:xfrm>
          <a:prstGeom prst="rect">
            <a:avLst/>
          </a:prstGeom>
          <a:noFill/>
        </p:spPr>
      </p:pic>
      <p:pic>
        <p:nvPicPr>
          <p:cNvPr id="3077" name="Picture 5" descr="C:\Users\PROXY INFO\Pictures\téléchargement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8" y="214290"/>
            <a:ext cx="3357586" cy="240115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071670" y="2071678"/>
            <a:ext cx="5279843" cy="31393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6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Rencontres</a:t>
            </a:r>
          </a:p>
          <a:p>
            <a:pPr algn="ctr"/>
            <a:r>
              <a:rPr lang="fr-FR" sz="66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 et</a:t>
            </a:r>
          </a:p>
          <a:p>
            <a:pPr algn="ctr"/>
            <a:r>
              <a:rPr lang="fr-FR" sz="66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 apprentissage</a:t>
            </a:r>
            <a:endParaRPr lang="fr-FR" sz="66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 spd="slow" advClick="0" advTm="4000">
    <p:zoom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PROXY INFO\Pictures\apprendre_les_langues_trang_res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776943"/>
            <a:ext cx="4643438" cy="3081058"/>
          </a:xfrm>
          <a:prstGeom prst="rect">
            <a:avLst/>
          </a:prstGeom>
          <a:noFill/>
        </p:spPr>
      </p:pic>
      <p:pic>
        <p:nvPicPr>
          <p:cNvPr id="5123" name="Picture 3" descr="C:\Users\PROXY INFO\Pictures\téléchargement (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9" y="2357439"/>
            <a:ext cx="4500562" cy="4500562"/>
          </a:xfrm>
          <a:prstGeom prst="rect">
            <a:avLst/>
          </a:prstGeom>
          <a:noFill/>
        </p:spPr>
      </p:pic>
      <p:pic>
        <p:nvPicPr>
          <p:cNvPr id="5124" name="Picture 4" descr="C:\Users\PROXY INFO\Pictures\téléchargement (1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-19679"/>
            <a:ext cx="4572000" cy="3758229"/>
          </a:xfrm>
          <a:prstGeom prst="rect">
            <a:avLst/>
          </a:prstGeom>
          <a:noFill/>
        </p:spPr>
      </p:pic>
      <p:pic>
        <p:nvPicPr>
          <p:cNvPr id="5125" name="Picture 5" descr="C:\Users\PROXY INFO\Pictures\téléchargement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3439" y="0"/>
            <a:ext cx="4500562" cy="2338366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000232" y="785794"/>
            <a:ext cx="49824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Club des langues</a:t>
            </a:r>
            <a:endParaRPr lang="fr-FR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14480" y="2214554"/>
            <a:ext cx="6547498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fr-FR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-Apprendre le français</a:t>
            </a:r>
          </a:p>
          <a:p>
            <a:pPr algn="ctr"/>
            <a:endParaRPr lang="fr-FR" sz="5400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algn="ctr"/>
            <a:r>
              <a:rPr lang="fr-FR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-Apprendre l’anglais</a:t>
            </a:r>
            <a:endParaRPr lang="fr-FR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</p:cSld>
  <p:clrMapOvr>
    <a:masterClrMapping/>
  </p:clrMapOvr>
  <p:transition spd="slow" advClick="0" advTm="4000">
    <p:zoom dir="in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PROXY INFO\Pictures\téléchargement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422929"/>
            <a:ext cx="3500430" cy="4435071"/>
          </a:xfrm>
          <a:prstGeom prst="rect">
            <a:avLst/>
          </a:prstGeom>
          <a:noFill/>
        </p:spPr>
      </p:pic>
      <p:pic>
        <p:nvPicPr>
          <p:cNvPr id="6147" name="Picture 3" descr="C:\Users\PROXY INFO\Pictures\ima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42852"/>
            <a:ext cx="4929190" cy="2370210"/>
          </a:xfrm>
          <a:prstGeom prst="rect">
            <a:avLst/>
          </a:prstGeom>
          <a:noFill/>
        </p:spPr>
      </p:pic>
      <p:pic>
        <p:nvPicPr>
          <p:cNvPr id="6148" name="Picture 4" descr="C:\Users\PROXY INFO\Pictures\téléchargement (2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3306" y="3557584"/>
            <a:ext cx="5500694" cy="3300416"/>
          </a:xfrm>
          <a:prstGeom prst="rect">
            <a:avLst/>
          </a:prstGeom>
          <a:noFill/>
        </p:spPr>
      </p:pic>
      <p:pic>
        <p:nvPicPr>
          <p:cNvPr id="6149" name="Picture 5" descr="C:\Users\PROXY INFO\Pictures\téléchargement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22275" y="0"/>
            <a:ext cx="4221726" cy="3429000"/>
          </a:xfrm>
          <a:prstGeom prst="rect">
            <a:avLst/>
          </a:prstGeom>
          <a:noFill/>
        </p:spPr>
      </p:pic>
      <p:pic>
        <p:nvPicPr>
          <p:cNvPr id="6150" name="Picture 6" descr="C:\Users\PROXY INFO\Pictures\images (1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00430" y="2143116"/>
            <a:ext cx="2209800" cy="14478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2000232" y="500042"/>
            <a:ext cx="501541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Révision pour un</a:t>
            </a:r>
          </a:p>
          <a:p>
            <a:pPr algn="ctr"/>
            <a:r>
              <a:rPr lang="fr-FR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bon retour</a:t>
            </a:r>
            <a:endParaRPr lang="fr-FR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8596" y="2214555"/>
            <a:ext cx="5286412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buFontTx/>
              <a:buChar char="-"/>
            </a:pPr>
            <a:r>
              <a:rPr lang="fr-FR" sz="5400" b="1" cap="none" spc="0" dirty="0" smtClean="0">
                <a:ln/>
                <a:solidFill>
                  <a:schemeClr val="accent3"/>
                </a:solidFill>
                <a:effectLst/>
              </a:rPr>
              <a:t>Révision  </a:t>
            </a:r>
          </a:p>
          <a:p>
            <a:pPr algn="r">
              <a:buFontTx/>
              <a:buChar char="-"/>
            </a:pPr>
            <a:r>
              <a:rPr lang="fr-FR" sz="5400" b="1" cap="none" spc="0" dirty="0" smtClean="0">
                <a:ln/>
                <a:solidFill>
                  <a:schemeClr val="accent3"/>
                </a:solidFill>
                <a:effectLst/>
              </a:rPr>
              <a:t> maths</a:t>
            </a:r>
          </a:p>
          <a:p>
            <a:pPr algn="r">
              <a:buFontTx/>
              <a:buChar char="-"/>
            </a:pPr>
            <a:endParaRPr lang="fr-FR" sz="5400" b="1" cap="none" spc="0" dirty="0" smtClean="0">
              <a:ln/>
              <a:solidFill>
                <a:schemeClr val="accent3"/>
              </a:solidFill>
              <a:effectLst/>
            </a:endParaRPr>
          </a:p>
          <a:p>
            <a:pPr algn="r"/>
            <a:r>
              <a:rPr lang="fr-FR" sz="5400" b="1" cap="none" spc="0" dirty="0" smtClean="0">
                <a:ln/>
                <a:solidFill>
                  <a:schemeClr val="accent3"/>
                </a:solidFill>
                <a:effectLst/>
              </a:rPr>
              <a:t>et arabe </a:t>
            </a:r>
          </a:p>
          <a:p>
            <a:pPr algn="ctr">
              <a:buFontTx/>
              <a:buChar char="-"/>
            </a:pPr>
            <a:endParaRPr lang="fr-FR" sz="5400" b="1" cap="none" spc="0" dirty="0" smtClean="0">
              <a:ln/>
              <a:solidFill>
                <a:schemeClr val="accent3"/>
              </a:solidFill>
              <a:effectLst/>
            </a:endParaRPr>
          </a:p>
          <a:p>
            <a:pPr algn="ctr"/>
            <a:r>
              <a:rPr lang="fr-FR" sz="5400" b="1" cap="none" spc="0" dirty="0" smtClean="0">
                <a:ln/>
                <a:solidFill>
                  <a:schemeClr val="accent3"/>
                </a:solidFill>
                <a:effectLst/>
              </a:rPr>
              <a:t>  </a:t>
            </a:r>
            <a:endParaRPr lang="fr-FR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ransition spd="slow" advClick="0" advTm="4000">
    <p:zoom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ROXY INFO\Pictures\sorties-ecolo-enfant686-114009_X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942182"/>
            <a:ext cx="5000628" cy="2915818"/>
          </a:xfrm>
          <a:prstGeom prst="rect">
            <a:avLst/>
          </a:prstGeom>
          <a:noFill/>
        </p:spPr>
      </p:pic>
      <p:pic>
        <p:nvPicPr>
          <p:cNvPr id="4099" name="Picture 3" descr="C:\Users\PROXY INFO\Pictures\téléchargement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2714620"/>
            <a:ext cx="4071934" cy="4143380"/>
          </a:xfrm>
          <a:prstGeom prst="rect">
            <a:avLst/>
          </a:prstGeom>
          <a:noFill/>
        </p:spPr>
      </p:pic>
      <p:pic>
        <p:nvPicPr>
          <p:cNvPr id="4100" name="Picture 4" descr="C:\Users\PROXY INFO\Pictures\téléchargement (2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57166"/>
            <a:ext cx="5143504" cy="3457588"/>
          </a:xfrm>
          <a:prstGeom prst="rect">
            <a:avLst/>
          </a:prstGeom>
          <a:noFill/>
        </p:spPr>
      </p:pic>
      <p:pic>
        <p:nvPicPr>
          <p:cNvPr id="4101" name="Picture 5" descr="C:\Users\PROXY INFO\Pictures\téléchargement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86380" y="214290"/>
            <a:ext cx="3643338" cy="2424476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785918" y="785794"/>
            <a:ext cx="54509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Clubs a la carte</a:t>
            </a:r>
            <a:endParaRPr lang="fr-FR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28662" y="2143116"/>
            <a:ext cx="6784678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buFontTx/>
              <a:buChar char="-"/>
            </a:pPr>
            <a:r>
              <a:rPr lang="fr-FR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Sorties pour enfants</a:t>
            </a:r>
          </a:p>
          <a:p>
            <a:pPr algn="ctr">
              <a:buFontTx/>
              <a:buChar char="-"/>
            </a:pPr>
            <a:endParaRPr lang="fr-FR" sz="5400" b="1" cap="none" spc="0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 algn="ctr">
              <a:buFontTx/>
              <a:buChar char="-"/>
            </a:pPr>
            <a:r>
              <a:rPr lang="fr-FR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Excursion en mer</a:t>
            </a:r>
          </a:p>
          <a:p>
            <a:pPr algn="ctr">
              <a:buFontTx/>
              <a:buChar char="-"/>
            </a:pPr>
            <a:endParaRPr lang="fr-FR" sz="5400" b="1" cap="none" spc="0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 algn="ctr">
              <a:buFontTx/>
              <a:buChar char="-"/>
            </a:pPr>
            <a:r>
              <a:rPr lang="fr-FR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Voyages à la demande</a:t>
            </a:r>
            <a:endParaRPr lang="fr-FR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slow" advClick="0" advTm="4000">
    <p:zoom dir="in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PROXY INFO\Pictures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571480"/>
            <a:ext cx="7820588" cy="5857892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000232" y="857232"/>
            <a:ext cx="45517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Contactez nous</a:t>
            </a:r>
            <a:endParaRPr lang="fr-FR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00100" y="1857364"/>
            <a:ext cx="737509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Adresse email :</a:t>
            </a:r>
          </a:p>
          <a:p>
            <a:pPr algn="ctr"/>
            <a:r>
              <a:rPr lang="fr-FR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rimbelkadhi@gmail.com</a:t>
            </a:r>
            <a:endParaRPr lang="fr-FR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14546" y="3786190"/>
            <a:ext cx="4665764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Numéro de tel :</a:t>
            </a:r>
          </a:p>
          <a:p>
            <a:pPr algn="ctr">
              <a:buFontTx/>
              <a:buChar char="-"/>
            </a:pPr>
            <a:r>
              <a:rPr lang="fr-FR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54 676 700</a:t>
            </a:r>
          </a:p>
          <a:p>
            <a:pPr algn="ctr">
              <a:buFontTx/>
              <a:buChar char="-"/>
            </a:pPr>
            <a:r>
              <a:rPr lang="fr-FR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23 917 027</a:t>
            </a:r>
            <a:endParaRPr lang="fr-FR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 advClick="0" advTm="4000">
    <p:zoom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PROXY INFO\Pictures\téléchargement (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8"/>
            <a:ext cx="8501122" cy="637584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">
    <p:zoom dir="in"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ROXY INFO\Pictures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500174"/>
            <a:ext cx="8715436" cy="4357718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214414" y="214290"/>
            <a:ext cx="73917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La joie de l’apprentissage</a:t>
            </a:r>
            <a:endParaRPr lang="fr-FR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 spd="slow" advClick="0" advTm="2000">
    <p:zoom dir="in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ROXY INFO\Pictures\$(KGrHqR,!nQE-)6(sSDfBP4yfN(v,g--60_3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054820"/>
            <a:ext cx="3071802" cy="3803180"/>
          </a:xfrm>
          <a:prstGeom prst="rect">
            <a:avLst/>
          </a:prstGeom>
          <a:noFill/>
        </p:spPr>
      </p:pic>
      <p:pic>
        <p:nvPicPr>
          <p:cNvPr id="3078" name="Picture 6" descr="C:\Users\PROXY INFO\Pictures\La-Nouvelle-Encyclopedie-De-La-Jeunesse---C-etait-Quand-Livre-835853500_M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786" y="0"/>
            <a:ext cx="3786214" cy="3214686"/>
          </a:xfrm>
          <a:prstGeom prst="rect">
            <a:avLst/>
          </a:prstGeom>
          <a:noFill/>
        </p:spPr>
      </p:pic>
      <p:pic>
        <p:nvPicPr>
          <p:cNvPr id="3079" name="Picture 7" descr="C:\Users\PROXY INFO\Pictures\téléchargement (1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1802" y="3214686"/>
            <a:ext cx="2714644" cy="3643314"/>
          </a:xfrm>
          <a:prstGeom prst="rect">
            <a:avLst/>
          </a:prstGeom>
          <a:noFill/>
        </p:spPr>
      </p:pic>
      <p:pic>
        <p:nvPicPr>
          <p:cNvPr id="3080" name="Picture 8" descr="C:\Users\PROXY INFO\Pictures\téléchargement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57884" y="3357562"/>
            <a:ext cx="3071834" cy="3500438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0" y="0"/>
            <a:ext cx="5127686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Club de Lecture</a:t>
            </a:r>
          </a:p>
          <a:p>
            <a:pPr algn="ctr"/>
            <a:r>
              <a:rPr lang="fr-FR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Que sais je ! </a:t>
            </a:r>
            <a:endParaRPr lang="fr-FR" sz="6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 spd="slow" advClick="0" advTm="4000">
    <p:zoom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pour une image  4" descr="egnaaeclcqiy.png"/>
          <p:cNvPicPr>
            <a:picLocks noChangeAspect="1"/>
          </p:cNvPicPr>
          <p:nvPr/>
        </p:nvPicPr>
        <p:blipFill>
          <a:blip r:embed="rId3"/>
          <a:srcRect t="9914" b="9914"/>
          <a:stretch>
            <a:fillRect/>
          </a:stretch>
        </p:blipFill>
        <p:spPr>
          <a:xfrm>
            <a:off x="7429520" y="5143512"/>
            <a:ext cx="1500198" cy="1328718"/>
          </a:xfrm>
          <a:prstGeom prst="rect">
            <a:avLst/>
          </a:prstGeom>
        </p:spPr>
      </p:pic>
      <p:pic>
        <p:nvPicPr>
          <p:cNvPr id="1026" name="Picture 2" descr="C:\Users\PROXY INFO\Pictures\téléchargemen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1"/>
            <a:ext cx="4357686" cy="3786191"/>
          </a:xfrm>
          <a:prstGeom prst="rect">
            <a:avLst/>
          </a:prstGeom>
          <a:noFill/>
        </p:spPr>
      </p:pic>
      <p:pic>
        <p:nvPicPr>
          <p:cNvPr id="1027" name="Picture 3" descr="C:\Users\PROXY INFO\Pictures\flash-info-5102bc2d502dc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7686" y="0"/>
            <a:ext cx="4786314" cy="3429000"/>
          </a:xfrm>
          <a:prstGeom prst="rect">
            <a:avLst/>
          </a:prstGeom>
          <a:noFill/>
        </p:spPr>
      </p:pic>
      <p:pic>
        <p:nvPicPr>
          <p:cNvPr id="1028" name="Picture 4" descr="C:\Users\PROXY INFO\Pictures\Sidi-Thabet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16287" y="3429000"/>
            <a:ext cx="5827713" cy="3429000"/>
          </a:xfrm>
          <a:prstGeom prst="rect">
            <a:avLst/>
          </a:prstGeom>
          <a:noFill/>
        </p:spPr>
      </p:pic>
      <p:pic>
        <p:nvPicPr>
          <p:cNvPr id="1029" name="Picture 5" descr="C:\Users\PROXY INFO\Pictures\3ec23225eed30d361cad919dd5968ec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3786190"/>
            <a:ext cx="4095747" cy="307181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928662" y="357166"/>
            <a:ext cx="726230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Visites et Découvertes</a:t>
            </a:r>
            <a:endParaRPr lang="fr-FR" sz="6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57290" y="1643050"/>
            <a:ext cx="571502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Char char="-"/>
            </a:pPr>
            <a:r>
              <a:rPr lang="fr-FR" sz="60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Village Ken</a:t>
            </a:r>
          </a:p>
          <a:p>
            <a:pPr algn="ctr">
              <a:buFontTx/>
              <a:buChar char="-"/>
            </a:pPr>
            <a:r>
              <a:rPr lang="fr-FR" sz="60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Club haras</a:t>
            </a:r>
          </a:p>
          <a:p>
            <a:pPr algn="ctr">
              <a:buFontTx/>
              <a:buChar char="-"/>
            </a:pPr>
            <a:r>
              <a:rPr lang="fr-FR" sz="60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Ecole vétérinaire</a:t>
            </a:r>
          </a:p>
          <a:p>
            <a:pPr algn="ctr">
              <a:buFontTx/>
              <a:buChar char="-"/>
            </a:pPr>
            <a:r>
              <a:rPr lang="fr-FR" sz="60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Visite FNARC</a:t>
            </a:r>
            <a:r>
              <a:rPr lang="fr-FR" sz="4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endParaRPr lang="fr-FR" sz="48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</a:endParaRPr>
          </a:p>
        </p:txBody>
      </p:sp>
    </p:spTree>
  </p:cSld>
  <p:clrMapOvr>
    <a:masterClrMapping/>
  </p:clrMapOvr>
  <p:transition spd="slow" advClick="0" advTm="4000">
    <p:zoom dir="in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pour une image  4" descr="egnaaeclcqiy.png"/>
          <p:cNvPicPr>
            <a:picLocks noChangeAspect="1"/>
          </p:cNvPicPr>
          <p:nvPr/>
        </p:nvPicPr>
        <p:blipFill>
          <a:blip r:embed="rId3"/>
          <a:srcRect t="9914" b="9914"/>
          <a:stretch>
            <a:fillRect/>
          </a:stretch>
        </p:blipFill>
        <p:spPr>
          <a:xfrm>
            <a:off x="7429520" y="5143512"/>
            <a:ext cx="1500198" cy="1328718"/>
          </a:xfrm>
          <a:prstGeom prst="rect">
            <a:avLst/>
          </a:prstGeom>
        </p:spPr>
      </p:pic>
      <p:pic>
        <p:nvPicPr>
          <p:cNvPr id="4098" name="Picture 2" descr="C:\Users\PROXY INFO\Pictures\7483257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524380" cy="3393285"/>
          </a:xfrm>
          <a:prstGeom prst="rect">
            <a:avLst/>
          </a:prstGeom>
          <a:noFill/>
        </p:spPr>
      </p:pic>
      <p:pic>
        <p:nvPicPr>
          <p:cNvPr id="4099" name="Picture 3" descr="C:\Users\PROXY INFO\Pictures\téléchargement (1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66108" y="0"/>
            <a:ext cx="4577892" cy="3429000"/>
          </a:xfrm>
          <a:prstGeom prst="rect">
            <a:avLst/>
          </a:prstGeom>
          <a:noFill/>
        </p:spPr>
      </p:pic>
      <p:pic>
        <p:nvPicPr>
          <p:cNvPr id="4100" name="Picture 4" descr="C:\Users\PROXY INFO\Pictures\téléchargement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" y="3357562"/>
            <a:ext cx="6143636" cy="3500438"/>
          </a:xfrm>
          <a:prstGeom prst="rect">
            <a:avLst/>
          </a:prstGeom>
          <a:noFill/>
        </p:spPr>
      </p:pic>
      <p:pic>
        <p:nvPicPr>
          <p:cNvPr id="4101" name="Picture 5" descr="C:\Users\PROXY INFO\Pictures\téléchargement (2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72198" y="3017520"/>
            <a:ext cx="3071802" cy="384048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0" y="357166"/>
            <a:ext cx="839986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8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Développement de capacités</a:t>
            </a:r>
            <a:endParaRPr lang="fr-FR" sz="4800" b="1" i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28728" y="1285860"/>
            <a:ext cx="5911235" cy="517064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fr-FR" sz="66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-Club céramique</a:t>
            </a:r>
          </a:p>
          <a:p>
            <a:pPr algn="ctr"/>
            <a:endParaRPr lang="fr-FR" sz="6600" b="1" cap="none" spc="0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 algn="ctr"/>
            <a:r>
              <a:rPr lang="fr-FR" sz="66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-Origami 3D</a:t>
            </a:r>
          </a:p>
          <a:p>
            <a:pPr algn="ctr"/>
            <a:endParaRPr lang="fr-FR" sz="6600" b="1" cap="none" spc="0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 algn="ctr"/>
            <a:r>
              <a:rPr lang="fr-FR" sz="66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-Modelage </a:t>
            </a:r>
            <a:endParaRPr lang="fr-FR" sz="66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slow" advClick="0" advTm="4000">
    <p:zoom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pour une image  4" descr="egnaaeclcqiy.png"/>
          <p:cNvPicPr>
            <a:picLocks noChangeAspect="1"/>
          </p:cNvPicPr>
          <p:nvPr/>
        </p:nvPicPr>
        <p:blipFill>
          <a:blip r:embed="rId3"/>
          <a:srcRect t="9914" b="9914"/>
          <a:stretch>
            <a:fillRect/>
          </a:stretch>
        </p:blipFill>
        <p:spPr>
          <a:xfrm>
            <a:off x="7429520" y="5143512"/>
            <a:ext cx="1500198" cy="1328718"/>
          </a:xfrm>
          <a:prstGeom prst="rect">
            <a:avLst/>
          </a:prstGeom>
        </p:spPr>
      </p:pic>
      <p:pic>
        <p:nvPicPr>
          <p:cNvPr id="5122" name="Picture 2" descr="C:\Users\PROXY INFO\Pictures\mug_signes_couleur_panoramiqu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786190"/>
            <a:ext cx="5784308" cy="3071811"/>
          </a:xfrm>
          <a:prstGeom prst="rect">
            <a:avLst/>
          </a:prstGeom>
          <a:noFill/>
        </p:spPr>
      </p:pic>
      <p:pic>
        <p:nvPicPr>
          <p:cNvPr id="5123" name="Picture 3" descr="C:\Users\PROXY INFO\Pictures\screenshots-5-600x450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9000" y="0"/>
            <a:ext cx="5715000" cy="4286250"/>
          </a:xfrm>
          <a:prstGeom prst="rect">
            <a:avLst/>
          </a:prstGeom>
          <a:noFill/>
        </p:spPr>
      </p:pic>
      <p:pic>
        <p:nvPicPr>
          <p:cNvPr id="5124" name="Picture 4" descr="C:\Users\PROXY INFO\Pictures\vign-chansons-pour-enfants-geb_n7n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3428992" cy="3500438"/>
          </a:xfrm>
          <a:prstGeom prst="rect">
            <a:avLst/>
          </a:prstGeom>
          <a:noFill/>
        </p:spPr>
      </p:pic>
      <p:pic>
        <p:nvPicPr>
          <p:cNvPr id="5125" name="Picture 5" descr="C:\Users\PROXY INFO\Pictures\2014-nouvelle-arrivée-filles-garçons-Mic-Microphone-Karaoke-chanter-enfants-cadeau-drôle-de-musique-jouet-livraison.jpg_350x35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29322" y="4357694"/>
            <a:ext cx="3214678" cy="2500306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2143108" y="500042"/>
            <a:ext cx="46602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Club des chants</a:t>
            </a:r>
            <a:endParaRPr lang="fr-F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28728" y="2357430"/>
            <a:ext cx="6091796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-Musiques et chants</a:t>
            </a:r>
          </a:p>
          <a:p>
            <a:pPr algn="ctr"/>
            <a:endParaRPr lang="fr-FR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fr-FR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-Karaoké</a:t>
            </a:r>
            <a:endParaRPr lang="fr-FR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Click="0" advTm="4000">
    <p:zoom dir="in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pour une image  4" descr="egnaaeclcqiy.png"/>
          <p:cNvPicPr>
            <a:picLocks noChangeAspect="1"/>
          </p:cNvPicPr>
          <p:nvPr/>
        </p:nvPicPr>
        <p:blipFill>
          <a:blip r:embed="rId3"/>
          <a:srcRect t="9914" b="9914"/>
          <a:stretch>
            <a:fillRect/>
          </a:stretch>
        </p:blipFill>
        <p:spPr>
          <a:xfrm>
            <a:off x="7429520" y="5143512"/>
            <a:ext cx="1500198" cy="1328718"/>
          </a:xfrm>
          <a:prstGeom prst="rect">
            <a:avLst/>
          </a:prstGeom>
        </p:spPr>
      </p:pic>
      <p:pic>
        <p:nvPicPr>
          <p:cNvPr id="6146" name="Picture 2" descr="C:\Users\PROXY INFO\Pictures\22408_432429366923973_8602762701883658431_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609791"/>
            <a:ext cx="3786182" cy="4248209"/>
          </a:xfrm>
          <a:prstGeom prst="rect">
            <a:avLst/>
          </a:prstGeom>
          <a:noFill/>
        </p:spPr>
      </p:pic>
      <p:pic>
        <p:nvPicPr>
          <p:cNvPr id="6147" name="Picture 3" descr="C:\Users\PROXY INFO\Pictures\11401093_454980418002201_8158239469740744179_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3372" y="3429000"/>
            <a:ext cx="5000628" cy="3429000"/>
          </a:xfrm>
          <a:prstGeom prst="rect">
            <a:avLst/>
          </a:prstGeom>
          <a:noFill/>
        </p:spPr>
      </p:pic>
      <p:pic>
        <p:nvPicPr>
          <p:cNvPr id="6148" name="Picture 4" descr="C:\Users\PROXY INFO\Pictures\1379495057_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10" y="142852"/>
            <a:ext cx="8215370" cy="3157461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500034" y="0"/>
            <a:ext cx="826022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Team building jeux gonflables</a:t>
            </a:r>
            <a:endParaRPr lang="fr-FR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7158" y="2071678"/>
            <a:ext cx="8450326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-Jeux de combat costume SUMO</a:t>
            </a:r>
          </a:p>
          <a:p>
            <a:pPr algn="ctr"/>
            <a:endParaRPr lang="fr-FR" sz="48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algn="ctr"/>
            <a:r>
              <a:rPr lang="fr-FR" sz="48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-Baby foot géant</a:t>
            </a:r>
          </a:p>
          <a:p>
            <a:pPr algn="ctr"/>
            <a:endParaRPr lang="fr-FR" sz="4800" b="1" cap="none" spc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algn="ctr"/>
            <a:r>
              <a:rPr lang="fr-FR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-Tournois de bumper Ball</a:t>
            </a:r>
            <a:endParaRPr lang="fr-FR" sz="48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 spd="slow" advClick="0" advTm="4000">
    <p:zoom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pour une image  4" descr="egnaaeclcqiy.png"/>
          <p:cNvPicPr>
            <a:picLocks noChangeAspect="1"/>
          </p:cNvPicPr>
          <p:nvPr/>
        </p:nvPicPr>
        <p:blipFill>
          <a:blip r:embed="rId3"/>
          <a:srcRect t="9914" b="9914"/>
          <a:stretch>
            <a:fillRect/>
          </a:stretch>
        </p:blipFill>
        <p:spPr>
          <a:xfrm>
            <a:off x="7429520" y="5143512"/>
            <a:ext cx="1500198" cy="1328718"/>
          </a:xfrm>
          <a:prstGeom prst="rect">
            <a:avLst/>
          </a:prstGeom>
        </p:spPr>
      </p:pic>
      <p:pic>
        <p:nvPicPr>
          <p:cNvPr id="7170" name="Picture 2" descr="C:\Users\PROXY INFO\Pictures\enfant_cora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512411"/>
            <a:ext cx="4357694" cy="4345589"/>
          </a:xfrm>
          <a:prstGeom prst="rect">
            <a:avLst/>
          </a:prstGeom>
          <a:noFill/>
        </p:spPr>
      </p:pic>
      <p:pic>
        <p:nvPicPr>
          <p:cNvPr id="7172" name="Picture 4" descr="C:\Users\PROXY INFO\Pictures\téléchargement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57620" y="357166"/>
            <a:ext cx="4786314" cy="2866093"/>
          </a:xfrm>
          <a:prstGeom prst="rect">
            <a:avLst/>
          </a:prstGeom>
          <a:noFill/>
        </p:spPr>
      </p:pic>
      <p:pic>
        <p:nvPicPr>
          <p:cNvPr id="7173" name="Picture 5" descr="C:\Users\PROXY INFO\Pictures\images (1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86314" y="3571876"/>
            <a:ext cx="4357686" cy="3071834"/>
          </a:xfrm>
          <a:prstGeom prst="rect">
            <a:avLst/>
          </a:prstGeom>
          <a:noFill/>
        </p:spPr>
      </p:pic>
      <p:pic>
        <p:nvPicPr>
          <p:cNvPr id="7174" name="Picture 6" descr="C:\Users\PROXY INFO\Pictures\images (2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158" y="285728"/>
            <a:ext cx="3286148" cy="2048057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785786" y="642918"/>
            <a:ext cx="76963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Club </a:t>
            </a:r>
            <a:r>
              <a:rPr lang="fr-FR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« Je suis musulman »</a:t>
            </a:r>
            <a:endParaRPr lang="fr-FR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43042" y="1714488"/>
            <a:ext cx="5844869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buFontTx/>
              <a:buChar char="-"/>
            </a:pPr>
            <a:r>
              <a:rPr lang="fr-FR" sz="5400" b="1" cap="none" spc="0" dirty="0" smtClean="0">
                <a:ln/>
                <a:solidFill>
                  <a:schemeClr val="accent3"/>
                </a:solidFill>
                <a:effectLst/>
              </a:rPr>
              <a:t>Coran</a:t>
            </a:r>
          </a:p>
          <a:p>
            <a:pPr algn="ctr">
              <a:buFontTx/>
              <a:buChar char="-"/>
            </a:pPr>
            <a:endParaRPr lang="fr-FR" sz="5400" b="1" cap="none" spc="0" dirty="0" smtClean="0">
              <a:ln/>
              <a:solidFill>
                <a:schemeClr val="accent3"/>
              </a:solidFill>
              <a:effectLst/>
            </a:endParaRPr>
          </a:p>
          <a:p>
            <a:pPr algn="ctr">
              <a:buFontTx/>
              <a:buChar char="-"/>
            </a:pPr>
            <a:r>
              <a:rPr lang="fr-FR" sz="5400" b="1" cap="none" spc="0" dirty="0" smtClean="0">
                <a:ln/>
                <a:solidFill>
                  <a:schemeClr val="accent3"/>
                </a:solidFill>
                <a:effectLst/>
              </a:rPr>
              <a:t>Initiation islam</a:t>
            </a:r>
          </a:p>
          <a:p>
            <a:pPr algn="ctr">
              <a:buFontTx/>
              <a:buChar char="-"/>
            </a:pPr>
            <a:endParaRPr lang="fr-FR" sz="5400" b="1" cap="none" spc="0" dirty="0" smtClean="0">
              <a:ln/>
              <a:solidFill>
                <a:schemeClr val="accent3"/>
              </a:solidFill>
              <a:effectLst/>
            </a:endParaRPr>
          </a:p>
          <a:p>
            <a:pPr algn="ctr"/>
            <a:r>
              <a:rPr lang="fr-FR" sz="5400" b="1" cap="none" spc="0" dirty="0" smtClean="0">
                <a:ln/>
                <a:solidFill>
                  <a:schemeClr val="accent3"/>
                </a:solidFill>
                <a:effectLst/>
              </a:rPr>
              <a:t> (notions de base ) </a:t>
            </a:r>
            <a:endParaRPr lang="fr-FR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ransition spd="slow" advClick="0" advTm="4000">
    <p:zoom dir="in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pour une image  4" descr="egnaaeclcqiy.png"/>
          <p:cNvPicPr>
            <a:picLocks noChangeAspect="1"/>
          </p:cNvPicPr>
          <p:nvPr/>
        </p:nvPicPr>
        <p:blipFill>
          <a:blip r:embed="rId3"/>
          <a:srcRect t="9914" b="9914"/>
          <a:stretch>
            <a:fillRect/>
          </a:stretch>
        </p:blipFill>
        <p:spPr>
          <a:xfrm>
            <a:off x="7429520" y="5143512"/>
            <a:ext cx="1500198" cy="1328718"/>
          </a:xfrm>
          <a:prstGeom prst="rect">
            <a:avLst/>
          </a:prstGeom>
        </p:spPr>
      </p:pic>
      <p:pic>
        <p:nvPicPr>
          <p:cNvPr id="1026" name="Picture 2" descr="C:\Users\PROXY INFO\Pictures\téléchargemen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786190"/>
            <a:ext cx="5000628" cy="3071810"/>
          </a:xfrm>
          <a:prstGeom prst="rect">
            <a:avLst/>
          </a:prstGeom>
          <a:noFill/>
        </p:spPr>
      </p:pic>
      <p:pic>
        <p:nvPicPr>
          <p:cNvPr id="1027" name="Picture 3" descr="C:\Users\PROXY INFO\Pictures\téléchargement (2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8992" y="214290"/>
            <a:ext cx="5534767" cy="3429024"/>
          </a:xfrm>
          <a:prstGeom prst="rect">
            <a:avLst/>
          </a:prstGeom>
          <a:noFill/>
        </p:spPr>
      </p:pic>
      <p:pic>
        <p:nvPicPr>
          <p:cNvPr id="1028" name="Picture 4" descr="C:\Users\PROXY INFO\Pictures\téléchargement (1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29190" y="3571876"/>
            <a:ext cx="4214810" cy="3286124"/>
          </a:xfrm>
          <a:prstGeom prst="rect">
            <a:avLst/>
          </a:prstGeom>
          <a:noFill/>
        </p:spPr>
      </p:pic>
      <p:pic>
        <p:nvPicPr>
          <p:cNvPr id="1029" name="Picture 5" descr="C:\Users\PROXY INFO\Pictures\images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214290"/>
            <a:ext cx="4786314" cy="3643338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571604" y="642918"/>
            <a:ext cx="54838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fr-FR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Devenir un artiste </a:t>
            </a:r>
            <a:endParaRPr lang="fr-FR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28794" y="2071678"/>
            <a:ext cx="4943028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buFontTx/>
              <a:buChar char="-"/>
            </a:pPr>
            <a:r>
              <a:rPr lang="fr-FR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Musique</a:t>
            </a:r>
          </a:p>
          <a:p>
            <a:pPr algn="ctr">
              <a:buFontTx/>
              <a:buChar char="-"/>
            </a:pPr>
            <a:r>
              <a:rPr lang="fr-FR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Théâtre</a:t>
            </a:r>
          </a:p>
          <a:p>
            <a:pPr algn="ctr">
              <a:buFontTx/>
              <a:buChar char="-"/>
            </a:pPr>
            <a:r>
              <a:rPr lang="fr-FR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Dance</a:t>
            </a:r>
          </a:p>
          <a:p>
            <a:pPr algn="ctr">
              <a:buFontTx/>
              <a:buChar char="-"/>
            </a:pPr>
            <a:r>
              <a:rPr lang="fr-FR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peinture</a:t>
            </a:r>
            <a:endParaRPr lang="fr-FR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Click="0" advTm="4000">
    <p:zoom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632</TotalTime>
  <Words>142</Words>
  <PresentationFormat>Affichage à l'écran (4:3)</PresentationFormat>
  <Paragraphs>64</Paragraphs>
  <Slides>16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7" baseType="lpstr">
      <vt:lpstr>Thème Office</vt:lpstr>
      <vt:lpstr>  Mon Club D’été      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PROXY INFO</dc:creator>
  <cp:lastModifiedBy>YesInfo</cp:lastModifiedBy>
  <cp:revision>83</cp:revision>
  <dcterms:created xsi:type="dcterms:W3CDTF">2015-06-16T10:04:21Z</dcterms:created>
  <dcterms:modified xsi:type="dcterms:W3CDTF">2016-05-25T16:27:22Z</dcterms:modified>
</cp:coreProperties>
</file>