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21"/>
  </p:notesMasterIdLst>
  <p:sldIdLst>
    <p:sldId id="311" r:id="rId2"/>
    <p:sldId id="275" r:id="rId3"/>
    <p:sldId id="279" r:id="rId4"/>
    <p:sldId id="330" r:id="rId5"/>
    <p:sldId id="331" r:id="rId6"/>
    <p:sldId id="332" r:id="rId7"/>
    <p:sldId id="325" r:id="rId8"/>
    <p:sldId id="326" r:id="rId9"/>
    <p:sldId id="327" r:id="rId10"/>
    <p:sldId id="328" r:id="rId11"/>
    <p:sldId id="329" r:id="rId12"/>
    <p:sldId id="312" r:id="rId13"/>
    <p:sldId id="314" r:id="rId14"/>
    <p:sldId id="302" r:id="rId15"/>
    <p:sldId id="303" r:id="rId16"/>
    <p:sldId id="304" r:id="rId17"/>
    <p:sldId id="335" r:id="rId18"/>
    <p:sldId id="336" r:id="rId19"/>
    <p:sldId id="337" r:id="rId20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6370" autoAdjust="0"/>
  </p:normalViewPr>
  <p:slideViewPr>
    <p:cSldViewPr snapToGrid="0">
      <p:cViewPr varScale="1">
        <p:scale>
          <a:sx n="110" d="100"/>
          <a:sy n="110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49AB0-8479-4B04-8245-BC9D07850661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F3373-3F5A-4E49-87DC-3E583DC6B3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05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F3373-3F5A-4E49-87DC-3E583DC6B34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78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F3373-3F5A-4E49-87DC-3E583DC6B34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94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F3373-3F5A-4E49-87DC-3E583DC6B34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3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F3373-3F5A-4E49-87DC-3E583DC6B34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892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F3373-3F5A-4E49-87DC-3E583DC6B34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96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F3373-3F5A-4E49-87DC-3E583DC6B34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6262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F3373-3F5A-4E49-87DC-3E583DC6B349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56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4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48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2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872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89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925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1405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206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97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51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33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73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52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604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83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14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590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863250-9F38-4A86-BF1F-4F752105D9C8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680DE0-6875-4F1E-8D53-F00999ADCC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9193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120705" y="762765"/>
            <a:ext cx="6602625" cy="1507067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BİTLİS TEKNOLOJİ   GELİŞTİRME MERKEZİ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963" y="609600"/>
            <a:ext cx="2367692" cy="280416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43" y="4469904"/>
            <a:ext cx="2162175" cy="224161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71" y="4667794"/>
            <a:ext cx="2023816" cy="204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94803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27" y="0"/>
            <a:ext cx="6119674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6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33" y="44388"/>
            <a:ext cx="5891868" cy="6769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388"/>
            <a:ext cx="6178859" cy="6769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03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3909" y="793400"/>
            <a:ext cx="8534400" cy="1507067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merkezlerimiz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3909" y="2300467"/>
            <a:ext cx="8534400" cy="252791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KIVILCIM MERKEZİ</a:t>
            </a:r>
          </a:p>
          <a:p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 KULUÇKA MERKEZİ</a:t>
            </a:r>
          </a:p>
          <a:p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KULUÇKA MERKEZİ</a:t>
            </a:r>
          </a:p>
          <a:p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KULUÇKA SONRASI ( ÇAPA ) MERKEZ</a:t>
            </a:r>
            <a:endParaRPr lang="tr-T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7825" y="883796"/>
            <a:ext cx="8534400" cy="1507067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Kıvılcım merkezi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825" y="1988192"/>
            <a:ext cx="9951432" cy="41861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>
                <a:solidFill>
                  <a:srgbClr val="2B2A2A"/>
                </a:solidFill>
                <a:latin typeface="Rubik"/>
              </a:rPr>
              <a:t>	</a:t>
            </a:r>
            <a:r>
              <a:rPr lang="tr-TR" sz="2400" dirty="0" smtClean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Girişimcilerin fikir/proje çalışmalarını yürütecekleri açık ofis alanıdır. Girişimciler bu süreçte ortak alanları kullanabilecek ve düzenlenecek etkinliklere katılım fırsatı </a:t>
            </a:r>
            <a:r>
              <a:rPr lang="tr-TR" sz="2400" dirty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bulacaklardır. </a:t>
            </a:r>
            <a:r>
              <a:rPr lang="tr-TR" sz="2400" dirty="0" smtClean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Ayrıca uzmanlarımızdan bire </a:t>
            </a:r>
            <a:r>
              <a:rPr lang="tr-TR" sz="2400" dirty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danışmanlık alarak projelerini geliştirebileceklerdir. </a:t>
            </a:r>
            <a:r>
              <a:rPr lang="tr-TR" sz="2400" dirty="0" smtClean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 görülen fikir/proje, Bitlis </a:t>
            </a:r>
            <a:r>
              <a:rPr lang="tr-TR" sz="2400" dirty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TEKMER Değerlendirme Kurulu tarafından değerlendirilmesi sonucunda Ön Kuluçka programına dahil </a:t>
            </a:r>
            <a:r>
              <a:rPr lang="tr-TR" sz="2400" dirty="0" smtClean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edilecektir. Kıvılcım merkezimiz 40 kişilik kapasiteye sahiptir.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9723" y="1189608"/>
            <a:ext cx="8534400" cy="1508136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Kuluçka MERKEZİ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9723" y="1943676"/>
            <a:ext cx="9883961" cy="3630968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Fikir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aşamasındaki girişimciler için hazırlanan ön kuluçka programında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girişimcilere,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fikirlerini olgunlaştırmaları için gerekli eğitimler ve mentörlük hizmeti verilmektedir. 3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aylık program süresince fikirleri üzerine çalışma yapacakları günlerde açık ofis alanlarını ayırtıp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kullanabilmektedirler. Gerçekleştirilecek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etkinliklere ücretsiz katılım hakkına sahip olacaklardır.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25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1657" y="665825"/>
            <a:ext cx="8534400" cy="1507067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Kuluçka MERKEZİ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1657" y="1864310"/>
            <a:ext cx="10893954" cy="45190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Şirketleşmesini </a:t>
            </a:r>
            <a:r>
              <a:rPr lang="tr-T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tamamlamış girişimlere danışmanlık hizmetleri, eğitim, öncelikli birebir </a:t>
            </a:r>
            <a:r>
              <a:rPr lang="tr-T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mentörlük ve </a:t>
            </a:r>
            <a:r>
              <a:rPr lang="tr-T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ofis hizmetleri verilmektedir</a:t>
            </a:r>
            <a:r>
              <a:rPr lang="tr-T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tr-T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aylık program süresince girişimciler </a:t>
            </a:r>
            <a:r>
              <a:rPr lang="tr-T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kendilerine tahsis </a:t>
            </a:r>
            <a:r>
              <a:rPr lang="tr-T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 </a:t>
            </a:r>
            <a:r>
              <a:rPr lang="tr-T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ofislerde çalışmalarını yürütebileceklerdir. Gerçekleştirilecek </a:t>
            </a:r>
            <a:r>
              <a:rPr lang="tr-T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etkinliklere ücretsiz katılım </a:t>
            </a:r>
            <a:r>
              <a:rPr lang="tr-T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hakkına sahip olacaklardır.</a:t>
            </a:r>
            <a:endParaRPr lang="tr-TR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Kuluçka </a:t>
            </a:r>
            <a:r>
              <a:rPr lang="tr-T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programı </a:t>
            </a:r>
            <a:r>
              <a:rPr lang="tr-T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kapsamında faaliyetlerini sürdüren </a:t>
            </a:r>
            <a:r>
              <a:rPr lang="tr-T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girişim </a:t>
            </a:r>
            <a:r>
              <a:rPr lang="tr-T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şirketleri, 5746 </a:t>
            </a:r>
            <a:r>
              <a:rPr lang="tr-T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sayılı </a:t>
            </a:r>
            <a:r>
              <a:rPr lang="tr-TR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kanununda belirtilen teşvik ve ayrıcalıklardan faydalanabilmektedirler.</a:t>
            </a:r>
            <a:endParaRPr lang="tr-TR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6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3089" y="1069430"/>
            <a:ext cx="8765220" cy="1061210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KULUÇKA SONRASI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ÇAPA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MERKEZ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3089" y="2258269"/>
            <a:ext cx="10270833" cy="2281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TEKMER’de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faaliyetlerini sürdüren girişimcilere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veya işletmelere iş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fikirlerini, işletmelerini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geliştirmeye yönelik katkı sunması amacıyla yer tahsisi yapılan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firmalardır. Firmalar,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aylık program süresince Bitlis TEKMER’de kendilerine tahsis edilen ofislerde projelerini yürüteceklerdir.</a:t>
            </a:r>
            <a:endParaRPr lang="tr-T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0834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30" y="0"/>
            <a:ext cx="635937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97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"/>
            <a:ext cx="12192000" cy="6874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3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496"/>
            <a:ext cx="12192001" cy="6821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9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7790" y="1025041"/>
            <a:ext cx="8534400" cy="114998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 geliştirme merkezi</a:t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tekmer )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7896" y="2361461"/>
            <a:ext cx="9374189" cy="2725445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Girişimcilere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işletmelere ön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kuluçka, kuluçka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kuluçka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sonrası süreçlerde; iş geliştirme, mali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kaynaklara erişim, yönetim, danışmanlık, mentörlük, ofis ve ağlara katılım gibi hizmetler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sağlar.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21" y="561965"/>
            <a:ext cx="1908068" cy="1892576"/>
          </a:xfrm>
          <a:prstGeom prst="ellipse">
            <a:avLst/>
          </a:prstGeom>
          <a:ln w="63500" cap="rnd">
            <a:solidFill>
              <a:schemeClr val="tx2">
                <a:lumMod val="20000"/>
                <a:lumOff val="80000"/>
              </a:schemeClr>
            </a:solidFill>
            <a:beve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3491" y="421358"/>
            <a:ext cx="7972148" cy="2173791"/>
          </a:xfrm>
        </p:spPr>
        <p:txBody>
          <a:bodyPr/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BİTLİS TEKMER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4552" y="2582399"/>
            <a:ext cx="10338045" cy="3464595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 smtClean="0"/>
              <a:t>	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94552" y="2920107"/>
            <a:ext cx="92194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chemeClr val="bg1"/>
                </a:solidFill>
              </a:rPr>
              <a:t>	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Bitlis Teknoloji Geliştirme Merkezi;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Bitlis Eren Üniversitesi ve BETAV (Bitlis Eğitim ve Tanıtma Vakfı) tarafından 25.08.2021 tarihinde KOSGEB’in proje desteği kararıyla kurulmuştur. Bitlis Eren Üniversitesi akademisyenleri, öğrencileri ve mezunları başta olmak üzere AR-GE veya ÜR-GE içeren teknoloji/yenilik odaklı iş fikri/proje sahibi her türlü girişimci veya işletmelere fikirlerini ticari değere dönüştürmeleri için gereken altyapı ve danışmanlık hizmetini vermeyi amaçlamaktadır.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1852" y="206323"/>
            <a:ext cx="7895840" cy="1507067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Bitlis TEKMER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AVANTAJLARI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1852" y="1518082"/>
            <a:ext cx="7895840" cy="5339918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Ortak kullanım alanı ve uygun kira maliyetleri</a:t>
            </a:r>
          </a:p>
          <a:p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Projelerinizi yönlendirme</a:t>
            </a:r>
          </a:p>
          <a:p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Büyümenizi hızlandırma</a:t>
            </a:r>
          </a:p>
          <a:p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Sunumunuzu güçlendirme</a:t>
            </a:r>
          </a:p>
          <a:p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 bulma</a:t>
            </a:r>
          </a:p>
          <a:p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belirleme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TEKMER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vergisel ve mali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avantajlar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8702" y="785591"/>
            <a:ext cx="8534400" cy="1507067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 Süreci Desteği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8702" y="2035206"/>
            <a:ext cx="9826948" cy="3615267"/>
          </a:xfrm>
        </p:spPr>
        <p:txBody>
          <a:bodyPr/>
          <a:lstStyle/>
          <a:p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 sürecinizi yönetme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desteği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sunumlarınızı mükemmel hale getirme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Deneyimli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Mentör Kadrosu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Ekip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Kurma, Ürün Geliştirme, Markalaşma, Pazara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 ve 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 Kaynakları gibi birçok konuda birebir </a:t>
            </a: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görüşmeler sağlanmaktadır.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62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0" y="95106"/>
            <a:ext cx="9827035" cy="2446128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BİTLİS TEKMER’ İN</a:t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 kabulü yaptığı ALANLAR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2541234"/>
            <a:ext cx="8534400" cy="36152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YAZILIM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ENERJİ VE YENİLENEBİLİR ENERJİ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NANOTEKNOLOJİ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SAĞLIK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KİMYA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TARIM VE HAYVANCILIK</a:t>
            </a:r>
            <a:endParaRPr lang="tr-T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4619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41" y="0"/>
            <a:ext cx="640375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24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4779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17" y="0"/>
            <a:ext cx="610998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17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46" y="0"/>
            <a:ext cx="5888854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17885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4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1737</TotalTime>
  <Words>120</Words>
  <Application>Microsoft Office PowerPoint</Application>
  <PresentationFormat>Geniş ekran</PresentationFormat>
  <Paragraphs>47</Paragraphs>
  <Slides>19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Calibri</vt:lpstr>
      <vt:lpstr>Century Gothic</vt:lpstr>
      <vt:lpstr>Rubik</vt:lpstr>
      <vt:lpstr>Times New Roman</vt:lpstr>
      <vt:lpstr>Wingdings 3</vt:lpstr>
      <vt:lpstr>Dilim</vt:lpstr>
      <vt:lpstr> BİTLİS TEKNOLOJİ   GELİŞTİRME MERKEZİ</vt:lpstr>
      <vt:lpstr>Teknoloji geliştirme merkezi ( tekmer )</vt:lpstr>
      <vt:lpstr> BİTLİS TEKMER</vt:lpstr>
      <vt:lpstr>Bitlis TEKMER AVANTAJLARI</vt:lpstr>
      <vt:lpstr>Yatırım Süreci Desteği </vt:lpstr>
      <vt:lpstr>BİTLİS TEKMER’ İN proje kabulü yaptığı ALANLAR</vt:lpstr>
      <vt:lpstr>PowerPoint Sunusu</vt:lpstr>
      <vt:lpstr>PowerPoint Sunusu</vt:lpstr>
      <vt:lpstr>PowerPoint Sunusu</vt:lpstr>
      <vt:lpstr>PowerPoint Sunusu</vt:lpstr>
      <vt:lpstr>PowerPoint Sunusu</vt:lpstr>
      <vt:lpstr>merkezlerimiz</vt:lpstr>
      <vt:lpstr>Kıvılcım merkezi</vt:lpstr>
      <vt:lpstr>Ön Kuluçka MERKEZİ </vt:lpstr>
      <vt:lpstr>Kuluçka MERKEZİ </vt:lpstr>
      <vt:lpstr>KULUÇKA SONRASI (ÇAPA) MERKEZ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TEKMER AVANTAJLARI</dc:title>
  <dc:creator>GOLD</dc:creator>
  <cp:lastModifiedBy>TEKMER</cp:lastModifiedBy>
  <cp:revision>393</cp:revision>
  <cp:lastPrinted>2023-06-19T13:07:05Z</cp:lastPrinted>
  <dcterms:created xsi:type="dcterms:W3CDTF">2023-03-16T06:58:27Z</dcterms:created>
  <dcterms:modified xsi:type="dcterms:W3CDTF">2025-02-12T09:53:08Z</dcterms:modified>
</cp:coreProperties>
</file>